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B22C194-12E1-4458-9AB5-BFC83457B44F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2F1EFD8-801F-4C1C-B508-6B301F9E6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0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054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25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0348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7040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44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77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7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9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3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0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0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2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0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4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9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6DA1D87-DB08-476F-80BE-531EA1156205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34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371600"/>
            <a:ext cx="85058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The USA has the highest rate of obesity as </a:t>
            </a:r>
          </a:p>
          <a:p>
            <a:r>
              <a:rPr lang="en-US" sz="3200" dirty="0" smtClean="0"/>
              <a:t>compared to all other countries</a:t>
            </a:r>
          </a:p>
          <a:p>
            <a:r>
              <a:rPr lang="en-US" sz="3200" dirty="0" smtClean="0"/>
              <a:t>surveyed. Is this statement true or false?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529840" y="2875280"/>
            <a:ext cx="17171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3200" dirty="0" smtClean="0"/>
              <a:t>True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3200" dirty="0" smtClean="0"/>
              <a:t>False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421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1371600"/>
            <a:ext cx="85058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The USA has the highest rate of obesity </a:t>
            </a:r>
            <a:r>
              <a:rPr lang="en-US" sz="3200" smtClean="0"/>
              <a:t>as </a:t>
            </a:r>
          </a:p>
          <a:p>
            <a:r>
              <a:rPr lang="en-US" sz="3200" smtClean="0"/>
              <a:t>compared </a:t>
            </a:r>
            <a:r>
              <a:rPr lang="en-US" sz="3200" dirty="0" smtClean="0"/>
              <a:t>to all other countries</a:t>
            </a:r>
          </a:p>
          <a:p>
            <a:r>
              <a:rPr lang="en-US" sz="3200" dirty="0" smtClean="0"/>
              <a:t>surveyed. Is this statement true or false?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529840" y="2875280"/>
            <a:ext cx="17171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3200" dirty="0" smtClean="0">
                <a:solidFill>
                  <a:srgbClr val="FF0000"/>
                </a:solidFill>
              </a:rPr>
              <a:t>True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3200" dirty="0" smtClean="0"/>
              <a:t>False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8774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6080" y="643394"/>
            <a:ext cx="1038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greater the level of obesity the corresponding health related expenses increase dramatically.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737360" y="1720612"/>
            <a:ext cx="58833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Is this statement true or false</a:t>
            </a:r>
            <a:r>
              <a:rPr lang="en-US" dirty="0"/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2320" y="2462421"/>
            <a:ext cx="16662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3200" dirty="0"/>
              <a:t>True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3200" dirty="0"/>
              <a:t>False </a:t>
            </a:r>
          </a:p>
        </p:txBody>
      </p:sp>
    </p:spTree>
    <p:extLst>
      <p:ext uri="{BB962C8B-B14F-4D97-AF65-F5344CB8AC3E}">
        <p14:creationId xmlns:p14="http://schemas.microsoft.com/office/powerpoint/2010/main" val="332248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56080" y="643394"/>
            <a:ext cx="1038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greater the level of obesity the corresponding health related expenses increase dramatically.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737360" y="1720612"/>
            <a:ext cx="58833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Is this statement true or false</a:t>
            </a:r>
            <a:r>
              <a:rPr lang="en-US" dirty="0"/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2320" y="2462421"/>
            <a:ext cx="16662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3200" dirty="0">
                <a:solidFill>
                  <a:srgbClr val="FF0000"/>
                </a:solidFill>
              </a:rPr>
              <a:t>True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3200" dirty="0"/>
              <a:t>False </a:t>
            </a:r>
          </a:p>
        </p:txBody>
      </p:sp>
    </p:spTree>
    <p:extLst>
      <p:ext uri="{BB962C8B-B14F-4D97-AF65-F5344CB8AC3E}">
        <p14:creationId xmlns:p14="http://schemas.microsoft.com/office/powerpoint/2010/main" val="73213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480" y="457200"/>
            <a:ext cx="10566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Preventive strategies to save lives and reduce adverse events with regard to cardiovascular disease include all of the following below except for which option?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87470" y="1842195"/>
            <a:ext cx="985541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800" dirty="0" smtClean="0"/>
              <a:t>Aspirin utilization in patients with increased risk of cardiovascular disease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dirty="0" smtClean="0"/>
              <a:t>Patients who are trying  to quit smoking who get help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dirty="0" smtClean="0"/>
              <a:t>Patients level of success that have elevated cholesterol that have levels controlled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dirty="0" smtClean="0"/>
              <a:t>Patients level of success that have hypertension that have become adequately controlled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dirty="0" smtClean="0"/>
              <a:t>Patient’s level of success at drinking more than 3 glasses of wine at dinner to lower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</a:t>
            </a:r>
            <a:r>
              <a:rPr lang="en-US" sz="2800" dirty="0" smtClean="0"/>
              <a:t>cholesterol levels</a:t>
            </a:r>
          </a:p>
          <a:p>
            <a:pPr marL="342900" indent="-342900">
              <a:buFont typeface="+mj-lt"/>
              <a:buAutoNum type="alphaLcParenR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5090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7280" y="91440"/>
            <a:ext cx="94589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Preventive strategies to save lives and reduce adverse events with regard to cardiovascular disease include all of the following below except for which option?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98880" y="1907322"/>
            <a:ext cx="983488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800" dirty="0" smtClean="0"/>
              <a:t>Aspirin utilization in patients with increased risk of cardiovascular disease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dirty="0" smtClean="0"/>
              <a:t>Patients who are trying  to quit smoking who get help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dirty="0" smtClean="0"/>
              <a:t>Patients level of success that have elevated cholesterol that have levels controlled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dirty="0" smtClean="0"/>
              <a:t>Patient’s level of success that have hypertension that have become adequately controlled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800" dirty="0" smtClean="0">
                <a:solidFill>
                  <a:srgbClr val="FF0000"/>
                </a:solidFill>
              </a:rPr>
              <a:t>Patients level of success at drinking more than 3 glasses of wine at dinner to lower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   cholesterol levels</a:t>
            </a:r>
          </a:p>
          <a:p>
            <a:pPr marL="342900" indent="-34290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8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4401</TotalTime>
  <Words>272</Words>
  <Application>Microsoft Office PowerPoint</Application>
  <PresentationFormat>Custom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 Brooks</dc:creator>
  <cp:lastModifiedBy>Araceli Venegas</cp:lastModifiedBy>
  <cp:revision>57</cp:revision>
  <cp:lastPrinted>2018-01-08T19:19:32Z</cp:lastPrinted>
  <dcterms:created xsi:type="dcterms:W3CDTF">2017-11-27T19:02:08Z</dcterms:created>
  <dcterms:modified xsi:type="dcterms:W3CDTF">2018-01-12T20:40:42Z</dcterms:modified>
</cp:coreProperties>
</file>