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41" y="976922"/>
            <a:ext cx="70074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Most people are enrolled in a Medicare Advantage (MA) Plan will continue to pay a monthly Medicare Part B premium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2115" y="739232"/>
            <a:ext cx="1965447" cy="530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19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3759" y="1102563"/>
            <a:ext cx="78185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Which information isn’t provided in the “Medicare Summary Notice?”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Why Medicare didn’t pay</a:t>
            </a:r>
          </a:p>
          <a:p>
            <a:pPr marL="742950" indent="-742950">
              <a:buAutoNum type="alphaLcPeriod"/>
            </a:pPr>
            <a:r>
              <a:rPr lang="en-US" sz="3600" dirty="0" smtClean="0">
                <a:solidFill>
                  <a:srgbClr val="C00000"/>
                </a:solidFill>
              </a:rPr>
              <a:t>Your health plan’s payment for services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How to appeal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Where to file your appeal</a:t>
            </a:r>
            <a:endParaRPr lang="en-US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9518" y="264533"/>
            <a:ext cx="2306894" cy="622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35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1633" y="1148861"/>
            <a:ext cx="76024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 a Medicare Health plan, the right to a coverage decision lets you find out if a service or supply will be covered after you receive it.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  <a:endParaRPr lang="en-US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671" y="496985"/>
            <a:ext cx="2183498" cy="589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2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31632" y="1148861"/>
            <a:ext cx="666163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 a Medicare Health plan, the right to a coverage decision lets you find out if a service or supply will be covered after you receive it.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>
                <a:solidFill>
                  <a:srgbClr val="C00000"/>
                </a:solidFill>
              </a:rPr>
              <a:t>False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5650" y="1002322"/>
            <a:ext cx="1923990" cy="519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09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41" y="976922"/>
            <a:ext cx="72976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Most people are enrolled in a Medicare Advantage (MA) Plan will continue to pay a monthly Medicare Part B premium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>
                <a:solidFill>
                  <a:srgbClr val="C00000"/>
                </a:solidFill>
              </a:rPr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5885" y="1107969"/>
            <a:ext cx="1740877" cy="470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3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40" y="976922"/>
            <a:ext cx="680524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Programs of All-inclusive Care for the Elderly (PACE) isn’t a type of Medicare Advantage Plan.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684" y="835268"/>
            <a:ext cx="1940270" cy="523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0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40" y="976922"/>
            <a:ext cx="642717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Programs of All-inclusive Care for the Elderly (PACE) isn’t a type of Medicare Advantage Plan.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>
                <a:solidFill>
                  <a:srgbClr val="C00000"/>
                </a:solidFill>
              </a:rPr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569" y="1193052"/>
            <a:ext cx="1898039" cy="512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6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7970" y="421337"/>
            <a:ext cx="1089464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Who’s responsible for training and testing agents/brokers about the Medicare Program and proper marketing of Medicare products?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Insurance associations 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The Centers for Medicare &amp; Medicaid Services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State Department of Insurance 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Medicare health and drug plans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8414" y="3481752"/>
            <a:ext cx="1178379" cy="318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07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7970" y="421337"/>
            <a:ext cx="1089464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Who’s responsible for training and testing agents/brokers about the Medicare Program and proper marketing of Medicare products?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Insurance associations 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The Centers for Medicare &amp; Medicaid Services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State Department of Insurance </a:t>
            </a:r>
          </a:p>
          <a:p>
            <a:pPr marL="742950" indent="-742950">
              <a:buAutoNum type="alphaLcPeriod"/>
            </a:pPr>
            <a:r>
              <a:rPr lang="en-US" sz="3600" dirty="0" smtClean="0">
                <a:solidFill>
                  <a:srgbClr val="C00000"/>
                </a:solidFill>
              </a:rPr>
              <a:t>Medicare health and drug plans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354" y="3205502"/>
            <a:ext cx="1297231" cy="350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18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9396" y="1120270"/>
            <a:ext cx="1089464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Agents or brokers aren’t permitted to set up individual marketing appointments at educational events.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1639" y="3135321"/>
            <a:ext cx="1270854" cy="3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00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9396" y="1120270"/>
            <a:ext cx="1089464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Agents or brokers aren’t permitted to set up individual marketing appointments at educational events.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>
                <a:solidFill>
                  <a:srgbClr val="C00000"/>
                </a:solidFill>
              </a:rPr>
              <a:t>True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False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469" y="2907573"/>
            <a:ext cx="1332401" cy="359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6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7452" y="681089"/>
            <a:ext cx="709301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Which information isn’t provided in the “Medicare Summary Notice?”</a:t>
            </a:r>
          </a:p>
          <a:p>
            <a:endParaRPr lang="en-US" sz="3600" dirty="0"/>
          </a:p>
          <a:p>
            <a:pPr marL="742950" indent="-742950">
              <a:buAutoNum type="alphaLcPeriod"/>
            </a:pPr>
            <a:r>
              <a:rPr lang="en-US" sz="3600" dirty="0" smtClean="0"/>
              <a:t>Why Medicare didn’t pay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Your health plan’s payment for services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How to appeal</a:t>
            </a:r>
          </a:p>
          <a:p>
            <a:pPr marL="742950" indent="-742950">
              <a:buAutoNum type="alphaLcPeriod"/>
            </a:pPr>
            <a:r>
              <a:rPr lang="en-US" sz="3600" dirty="0" smtClean="0"/>
              <a:t>Where to file your appeal</a:t>
            </a:r>
            <a:endParaRPr lang="en-US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955" y="196059"/>
            <a:ext cx="2362171" cy="637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1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314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Angelica Herrera</dc:creator>
  <cp:lastModifiedBy>Angelica Herrera</cp:lastModifiedBy>
  <cp:revision>3</cp:revision>
  <dcterms:created xsi:type="dcterms:W3CDTF">2018-01-18T00:02:27Z</dcterms:created>
  <dcterms:modified xsi:type="dcterms:W3CDTF">2018-01-18T19:31:31Z</dcterms:modified>
</cp:coreProperties>
</file>